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9200" autoAdjust="0"/>
    <p:restoredTop sz="94660"/>
  </p:normalViewPr>
  <p:slideViewPr>
    <p:cSldViewPr>
      <p:cViewPr>
        <p:scale>
          <a:sx n="50" d="100"/>
          <a:sy n="50" d="100"/>
        </p:scale>
        <p:origin x="-3072" y="-13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12.05.2020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12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440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440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2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2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2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2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2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2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440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2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2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2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2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2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2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</TotalTime>
  <Words>0</Words>
  <PresentationFormat>Экран (4:3)</PresentationFormat>
  <Paragraphs>0</Paragraphs>
  <Slides>32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3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Айдар</dc:creator>
  <cp:lastModifiedBy>Айдар</cp:lastModifiedBy>
  <cp:revision>32</cp:revision>
  <dcterms:created xsi:type="dcterms:W3CDTF">2020-05-12T04:33:09Z</dcterms:created>
  <dcterms:modified xsi:type="dcterms:W3CDTF">2020-05-12T07:47:13Z</dcterms:modified>
</cp:coreProperties>
</file>